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307623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24" d="100"/>
          <a:sy n="124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4530" y="1122363"/>
            <a:ext cx="980717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4530" y="3602038"/>
            <a:ext cx="980717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23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6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57683" y="365125"/>
            <a:ext cx="2819564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8992" y="365125"/>
            <a:ext cx="8295238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15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26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181" y="1709739"/>
            <a:ext cx="112782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181" y="4589464"/>
            <a:ext cx="112782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35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8991" y="1825625"/>
            <a:ext cx="555740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9846" y="1825625"/>
            <a:ext cx="555740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96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695" y="365126"/>
            <a:ext cx="1127825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695" y="1681163"/>
            <a:ext cx="553186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0695" y="2505075"/>
            <a:ext cx="553186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19846" y="1681163"/>
            <a:ext cx="555910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19846" y="2505075"/>
            <a:ext cx="555910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42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1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695" y="457200"/>
            <a:ext cx="421742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9105" y="987426"/>
            <a:ext cx="66198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695" y="2057400"/>
            <a:ext cx="421742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8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695" y="457200"/>
            <a:ext cx="421742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9105" y="987426"/>
            <a:ext cx="661984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695" y="2057400"/>
            <a:ext cx="421742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5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8992" y="365126"/>
            <a:ext cx="112782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8992" y="1825625"/>
            <a:ext cx="1127825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8991" y="6356351"/>
            <a:ext cx="29421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74E98-7156-A146-912C-444F12AF6E1E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31504" y="6356351"/>
            <a:ext cx="4413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35093" y="6356351"/>
            <a:ext cx="29421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90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AFB752C-9DA9-9748-BB70-6506B1A10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075" y="211706"/>
            <a:ext cx="5176112" cy="42049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CC070D-7B84-2B49-BB81-52D3310B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6791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33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1</cp:revision>
  <dcterms:created xsi:type="dcterms:W3CDTF">2021-10-07T22:24:34Z</dcterms:created>
  <dcterms:modified xsi:type="dcterms:W3CDTF">2021-10-07T22:33:37Z</dcterms:modified>
</cp:coreProperties>
</file>

<file path=docProps/thumbnail.jpeg>
</file>